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custDataLst>
    <p:tags r:id="rId11"/>
  </p:custData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1">
          <p15:clr>
            <a:srgbClr val="A4A3A4"/>
          </p15:clr>
        </p15:guide>
        <p15:guide id="2" pos="11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E00049"/>
    <a:srgbClr val="00275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 autoAdjust="0"/>
  </p:normalViewPr>
  <p:slideViewPr>
    <p:cSldViewPr snapToGrid="0">
      <p:cViewPr varScale="1">
        <p:scale>
          <a:sx n="114" d="100"/>
          <a:sy n="114" d="100"/>
        </p:scale>
        <p:origin x="512" y="176"/>
      </p:cViewPr>
      <p:guideLst>
        <p:guide orient="horz" pos="911"/>
        <p:guide pos="11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8" d="100"/>
          <a:sy n="68" d="100"/>
        </p:scale>
        <p:origin x="310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A5DA4-0517-469B-A20E-54B75BF32207}" type="datetimeFigureOut">
              <a:rPr lang="nl-BE" smtClean="0"/>
              <a:t>19/05/18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E7ADA-B818-4A8D-827F-3A2F12FF408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05948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8" y="4170507"/>
            <a:ext cx="9117366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4" y="1915202"/>
            <a:ext cx="4767749" cy="1650162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5054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10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95782" y="82726"/>
            <a:ext cx="15595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75751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36878" y="107203"/>
            <a:ext cx="14575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85215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372" t="19513"/>
          <a:stretch/>
        </p:blipFill>
        <p:spPr>
          <a:xfrm>
            <a:off x="-9526" y="-19051"/>
            <a:ext cx="1763161" cy="1738515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27364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9526" y="-19051"/>
            <a:ext cx="1715039" cy="1691447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4732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9452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896" r="18829"/>
          <a:stretch/>
        </p:blipFill>
        <p:spPr>
          <a:xfrm>
            <a:off x="8548816" y="-19050"/>
            <a:ext cx="3652709" cy="3604650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5225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 userDrawn="1"/>
        </p:nvSpPr>
        <p:spPr>
          <a:xfrm>
            <a:off x="816056" y="4818952"/>
            <a:ext cx="9117366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896" r="18617"/>
          <a:stretch/>
        </p:blipFill>
        <p:spPr>
          <a:xfrm>
            <a:off x="8548816" y="-19050"/>
            <a:ext cx="3662234" cy="3604650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19226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0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9" t="19480"/>
          <a:stretch/>
        </p:blipFill>
        <p:spPr>
          <a:xfrm>
            <a:off x="-28575" y="-38101"/>
            <a:ext cx="7146708" cy="6522167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57052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886" t="19832" b="20078"/>
          <a:stretch/>
        </p:blipFill>
        <p:spPr>
          <a:xfrm>
            <a:off x="-19050" y="-9525"/>
            <a:ext cx="7137182" cy="4867275"/>
          </a:xfrm>
          <a:prstGeom prst="rect">
            <a:avLst/>
          </a:prstGeom>
        </p:spPr>
      </p:pic>
      <p:sp>
        <p:nvSpPr>
          <p:cNvPr id="5" name="Rectangle 3"/>
          <p:cNvSpPr/>
          <p:nvPr userDrawn="1"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  <p:sp>
        <p:nvSpPr>
          <p:cNvPr id="6" name="Tijdelijke aanduiding voor voettekst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950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636" t="25895"/>
          <a:stretch/>
        </p:blipFill>
        <p:spPr>
          <a:xfrm>
            <a:off x="-19050" y="-19050"/>
            <a:ext cx="1895827" cy="1665288"/>
          </a:xfrm>
          <a:prstGeom prst="rect">
            <a:avLst/>
          </a:prstGeom>
        </p:spPr>
      </p:pic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50394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2190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01569" y="111442"/>
            <a:ext cx="14732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68357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06509" y="85548"/>
            <a:ext cx="15085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0641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05D4B-7779-46CA-9F34-AD15D64EF2DF}" type="slidenum">
              <a:rPr lang="nl-BE" smtClean="0"/>
              <a:t>‹nr.›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19/05/18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8928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7" r:id="rId3"/>
    <p:sldLayoutId id="2147483675" r:id="rId4"/>
    <p:sldLayoutId id="2147483666" r:id="rId5"/>
    <p:sldLayoutId id="2147483650" r:id="rId6"/>
    <p:sldLayoutId id="2147483672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Presentatie</a:t>
            </a:r>
            <a:br>
              <a:rPr lang="nl-BE" dirty="0"/>
            </a:br>
            <a:r>
              <a:rPr lang="nl-BE" dirty="0"/>
              <a:t>Groepswerk DB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7332142" y="4846285"/>
            <a:ext cx="4741332" cy="1637784"/>
          </a:xfrm>
        </p:spPr>
        <p:txBody>
          <a:bodyPr/>
          <a:lstStyle/>
          <a:p>
            <a:r>
              <a:rPr lang="nl-BE" dirty="0"/>
              <a:t>Ruben Claes   	       Groep 3 </a:t>
            </a:r>
          </a:p>
          <a:p>
            <a:r>
              <a:rPr lang="nl-BE" dirty="0"/>
              <a:t>Brent De Vos</a:t>
            </a:r>
          </a:p>
          <a:p>
            <a:r>
              <a:rPr lang="nl-BE" dirty="0"/>
              <a:t>Guylian De Wit</a:t>
            </a:r>
          </a:p>
        </p:txBody>
      </p:sp>
    </p:spTree>
    <p:extLst>
      <p:ext uri="{BB962C8B-B14F-4D97-AF65-F5344CB8AC3E}">
        <p14:creationId xmlns:p14="http://schemas.microsoft.com/office/powerpoint/2010/main" val="2897941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EERD Nature case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77FD93-8D2B-BD43-BBCD-22F371AAB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885" y="1646238"/>
            <a:ext cx="7353047" cy="519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094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FUNCTIONALITEIT 1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721134" y="1241966"/>
            <a:ext cx="9948333" cy="4242154"/>
          </a:xfrm>
        </p:spPr>
        <p:txBody>
          <a:bodyPr/>
          <a:lstStyle/>
          <a:p>
            <a:endParaRPr lang="nl-NL" dirty="0"/>
          </a:p>
          <a:p>
            <a:r>
              <a:rPr lang="nl-BE" dirty="0"/>
              <a:t>Klant was tevreden over vorige Nature werkvorm.</a:t>
            </a:r>
          </a:p>
          <a:p>
            <a:r>
              <a:rPr lang="nl-BE" dirty="0"/>
              <a:t>Klant komt opnieuw om een werkvorm te volgen en wil dezelfde werkvorm als toen.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6E170B-F7A9-4848-9FD8-F633C381B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134" y="3363043"/>
            <a:ext cx="93726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61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FUNCTIONALITEIT 2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721134" y="1241966"/>
            <a:ext cx="9948333" cy="4242154"/>
          </a:xfrm>
        </p:spPr>
        <p:txBody>
          <a:bodyPr/>
          <a:lstStyle/>
          <a:p>
            <a:endParaRPr lang="nl-NL" dirty="0"/>
          </a:p>
          <a:p>
            <a:r>
              <a:rPr lang="nl-BE" dirty="0"/>
              <a:t>Op 25/02/18 tijdens paintball activiteit ging materiaal verloren. </a:t>
            </a:r>
          </a:p>
          <a:p>
            <a:r>
              <a:rPr lang="nl-BE" dirty="0"/>
              <a:t>Begeleider aanwezig bij deze activiteit aanspreken.</a:t>
            </a:r>
          </a:p>
          <a:p>
            <a:r>
              <a:rPr lang="nl-BE" dirty="0"/>
              <a:t>Waarde aan materiaal dat verloren ging?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0532A5-4192-EF42-AE42-351140195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134" y="3732826"/>
            <a:ext cx="9840667" cy="302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10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FUNCTIONALITEIT 3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721134" y="1241966"/>
            <a:ext cx="9948333" cy="4242154"/>
          </a:xfrm>
        </p:spPr>
        <p:txBody>
          <a:bodyPr/>
          <a:lstStyle/>
          <a:p>
            <a:endParaRPr lang="nl-NL" dirty="0"/>
          </a:p>
          <a:p>
            <a:r>
              <a:rPr lang="nl-BE" dirty="0"/>
              <a:t>Klant heeft klacht over werkvorm.</a:t>
            </a:r>
          </a:p>
          <a:p>
            <a:r>
              <a:rPr lang="nl-BE" dirty="0"/>
              <a:t>Hoofdbegeleider wil d.m.v de naam van klant zien </a:t>
            </a:r>
          </a:p>
          <a:p>
            <a:pPr marL="0" indent="0">
              <a:buNone/>
            </a:pPr>
            <a:r>
              <a:rPr lang="nl-BE" dirty="0"/>
              <a:t>   wie mee deed en welke werkvorm voor problemen zorgde.</a:t>
            </a:r>
          </a:p>
          <a:p>
            <a:r>
              <a:rPr lang="nl-BE" dirty="0"/>
              <a:t>Hij wil leeftijd van deelnemers weten om verband te leggen tussen leeftijd en klacht.</a:t>
            </a: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1DC6B3-323F-BE4B-9F92-3BBF9CBA3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73225"/>
            <a:ext cx="12192000" cy="180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974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FUNCTIONALITEIT 4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721134" y="1241966"/>
            <a:ext cx="9948333" cy="4242154"/>
          </a:xfrm>
        </p:spPr>
        <p:txBody>
          <a:bodyPr/>
          <a:lstStyle/>
          <a:p>
            <a:endParaRPr lang="nl-NL" dirty="0"/>
          </a:p>
          <a:p>
            <a:r>
              <a:rPr lang="nl-BE" dirty="0"/>
              <a:t>Begelijder wil lijst over alle werkvormen die een “Goed” of “Perfect” scoorde in de rapportage.</a:t>
            </a:r>
          </a:p>
          <a:p>
            <a:r>
              <a:rPr lang="nl-BE" dirty="0"/>
              <a:t>Wil ook weten welke begeleider er verantwoordelijk was.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44AADE-AEF0-5042-B3F9-276D78E6A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134" y="3540209"/>
            <a:ext cx="9969299" cy="219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442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FUNCTIONALITEIT 5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721134" y="1241966"/>
            <a:ext cx="9948333" cy="4242154"/>
          </a:xfrm>
        </p:spPr>
        <p:txBody>
          <a:bodyPr/>
          <a:lstStyle/>
          <a:p>
            <a:endParaRPr lang="nl-NL" dirty="0"/>
          </a:p>
          <a:p>
            <a:r>
              <a:rPr lang="nl-BE" dirty="0"/>
              <a:t>Boekhouding wil overzicht van alle NIET betaalde facturen.</a:t>
            </a:r>
          </a:p>
          <a:p>
            <a:r>
              <a:rPr lang="nl-BE" dirty="0"/>
              <a:t>Boekhouding wil weten of er al dan niet aanmaningen gestuurd moeten worden.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0C3933-61C0-9649-A27C-9B8D65EE5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16149"/>
            <a:ext cx="12192000" cy="127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94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Einde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721134" y="1241966"/>
            <a:ext cx="9948333" cy="4242154"/>
          </a:xfrm>
        </p:spPr>
        <p:txBody>
          <a:bodyPr/>
          <a:lstStyle/>
          <a:p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r>
              <a:rPr lang="nl-BE" dirty="0"/>
              <a:t>Bedankt voor uw aandacht.</a:t>
            </a:r>
            <a:br>
              <a:rPr lang="nl-BE" dirty="0"/>
            </a:br>
            <a:br>
              <a:rPr lang="nl-BE" dirty="0"/>
            </a:br>
            <a:r>
              <a:rPr lang="nl-BE" dirty="0"/>
              <a:t>Brent De Vos, Guylian De Wit &amp; Ruben Claes.</a:t>
            </a:r>
          </a:p>
        </p:txBody>
      </p:sp>
    </p:spTree>
    <p:extLst>
      <p:ext uri="{BB962C8B-B14F-4D97-AF65-F5344CB8AC3E}">
        <p14:creationId xmlns:p14="http://schemas.microsoft.com/office/powerpoint/2010/main" val="137831935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dd2fd9703faffe94aea71dfb606d4fb29d925d7b"/>
</p:tagLst>
</file>

<file path=ppt/theme/theme1.xml><?xml version="1.0" encoding="utf-8"?>
<a:theme xmlns:a="http://schemas.openxmlformats.org/drawingml/2006/main" name="02632_00018418_UCLL_PPT_Sjabloonv7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2632_00018418_UCLL_PPT_Sjabloonv6.potx" id="{AB8ACA44-A301-4551-B203-3F9E68D295B5}" vid="{9BA97E0D-BD29-47A5-B9F9-D12523D505FF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02632_00018418_UCLL_sjabloon-1</Template>
  <TotalTime>1603</TotalTime>
  <Words>163</Words>
  <Application>Microsoft Macintosh PowerPoint</Application>
  <PresentationFormat>Breedbeeld</PresentationFormat>
  <Paragraphs>33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3" baseType="lpstr">
      <vt:lpstr>Arial</vt:lpstr>
      <vt:lpstr>Calibri</vt:lpstr>
      <vt:lpstr>Tahoma</vt:lpstr>
      <vt:lpstr>Wingdings</vt:lpstr>
      <vt:lpstr>02632_00018418_UCLL_PPT_Sjabloonv7</vt:lpstr>
      <vt:lpstr>Presentatie Groepswerk DB</vt:lpstr>
      <vt:lpstr>EERD Nature case</vt:lpstr>
      <vt:lpstr>FUNCTIONALITEIT 1</vt:lpstr>
      <vt:lpstr>FUNCTIONALITEIT 2</vt:lpstr>
      <vt:lpstr>FUNCTIONALITEIT 3</vt:lpstr>
      <vt:lpstr>FUNCTIONALITEIT 4</vt:lpstr>
      <vt:lpstr>FUNCTIONALITEIT 5</vt:lpstr>
      <vt:lpstr>Einde</vt:lpstr>
    </vt:vector>
  </TitlesOfParts>
  <Company>KHLeuven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leentje verfaillie</dc:creator>
  <cp:lastModifiedBy>Ruben Claes</cp:lastModifiedBy>
  <cp:revision>56</cp:revision>
  <dcterms:created xsi:type="dcterms:W3CDTF">2015-05-28T18:57:43Z</dcterms:created>
  <dcterms:modified xsi:type="dcterms:W3CDTF">2018-05-19T09:05:58Z</dcterms:modified>
</cp:coreProperties>
</file>

<file path=docProps/thumbnail.jpeg>
</file>